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60" r:id="rId4"/>
    <p:sldId id="261" r:id="rId5"/>
    <p:sldId id="264" r:id="rId6"/>
    <p:sldId id="262" r:id="rId7"/>
    <p:sldId id="263" r:id="rId8"/>
    <p:sldId id="265" r:id="rId9"/>
    <p:sldId id="266" r:id="rId10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14F"/>
    <a:srgbClr val="EDC949"/>
    <a:srgbClr val="4E79A7"/>
    <a:srgbClr val="FFFFFF"/>
    <a:srgbClr val="F28E2C"/>
    <a:srgbClr val="76B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3243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660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134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852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040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079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757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104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61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438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229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215E-A33A-4C14-9CB0-C01773B8A1A1}" type="datetimeFigureOut">
              <a:rPr lang="en-NL" smtClean="0"/>
              <a:t>13/09/2022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EA7C3-5C2A-4386-91CE-F051896F5A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3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5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0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3DE2290-805D-664E-D40E-9E91ED15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71" y="5256870"/>
            <a:ext cx="3348885" cy="33604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0A72F9-199E-CB3B-26DF-6DC061664C42}"/>
              </a:ext>
            </a:extLst>
          </p:cNvPr>
          <p:cNvSpPr txBox="1"/>
          <p:nvPr/>
        </p:nvSpPr>
        <p:spPr>
          <a:xfrm>
            <a:off x="79515" y="469895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701ED2-990E-FCCC-75FD-02EA576AD095}"/>
              </a:ext>
            </a:extLst>
          </p:cNvPr>
          <p:cNvSpPr/>
          <p:nvPr/>
        </p:nvSpPr>
        <p:spPr>
          <a:xfrm>
            <a:off x="119271" y="4659588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3EC315-4B54-A44F-5AA9-AD1114E35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64" y="5339868"/>
            <a:ext cx="3742055" cy="29176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520E837-2F0C-97C8-5175-4F23A719DC6F}"/>
              </a:ext>
            </a:extLst>
          </p:cNvPr>
          <p:cNvSpPr/>
          <p:nvPr/>
        </p:nvSpPr>
        <p:spPr>
          <a:xfrm>
            <a:off x="4002154" y="4659589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684FD-AE51-C415-5259-55328160DC1C}"/>
              </a:ext>
            </a:extLst>
          </p:cNvPr>
          <p:cNvSpPr txBox="1"/>
          <p:nvPr/>
        </p:nvSpPr>
        <p:spPr>
          <a:xfrm>
            <a:off x="4030870" y="4703371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D98B10-E954-57CF-9FA5-E6C1405E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449" y="9212520"/>
            <a:ext cx="3817678" cy="353958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0B35213-4AF6-47AD-6240-6343ACFBF714}"/>
              </a:ext>
            </a:extLst>
          </p:cNvPr>
          <p:cNvSpPr/>
          <p:nvPr/>
        </p:nvSpPr>
        <p:spPr>
          <a:xfrm>
            <a:off x="4002154" y="8711491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8508D4-AF69-FCCB-0B08-E18819627BD8}"/>
              </a:ext>
            </a:extLst>
          </p:cNvPr>
          <p:cNvSpPr txBox="1"/>
          <p:nvPr/>
        </p:nvSpPr>
        <p:spPr>
          <a:xfrm>
            <a:off x="4021775" y="875085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Chord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6985525-066D-B7A2-66D3-A1A04B162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760"/>
          <a:stretch/>
        </p:blipFill>
        <p:spPr>
          <a:xfrm>
            <a:off x="327503" y="9357458"/>
            <a:ext cx="3348885" cy="341012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45B2B26-01F5-5747-7B14-1E6D023551CF}"/>
              </a:ext>
            </a:extLst>
          </p:cNvPr>
          <p:cNvSpPr/>
          <p:nvPr/>
        </p:nvSpPr>
        <p:spPr>
          <a:xfrm>
            <a:off x="122606" y="8713584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76316E1-426E-BD02-0191-D6D780F49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15" t="5730" b="82954"/>
          <a:stretch/>
        </p:blipFill>
        <p:spPr>
          <a:xfrm>
            <a:off x="446093" y="8998633"/>
            <a:ext cx="919626" cy="3858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6A91E4-991A-FBC8-5CA2-1A454A0CA0D2}"/>
              </a:ext>
            </a:extLst>
          </p:cNvPr>
          <p:cNvSpPr txBox="1"/>
          <p:nvPr/>
        </p:nvSpPr>
        <p:spPr>
          <a:xfrm>
            <a:off x="131997" y="872119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Heatmap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6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50A72F9-199E-CB3B-26DF-6DC061664C42}"/>
              </a:ext>
            </a:extLst>
          </p:cNvPr>
          <p:cNvSpPr txBox="1"/>
          <p:nvPr/>
        </p:nvSpPr>
        <p:spPr>
          <a:xfrm>
            <a:off x="161715" y="4698954"/>
            <a:ext cx="552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Movingbubbles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701ED2-990E-FCCC-75FD-02EA576AD095}"/>
              </a:ext>
            </a:extLst>
          </p:cNvPr>
          <p:cNvSpPr/>
          <p:nvPr/>
        </p:nvSpPr>
        <p:spPr>
          <a:xfrm>
            <a:off x="119269" y="4659588"/>
            <a:ext cx="5570978" cy="503616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20E837-2F0C-97C8-5175-4F23A719DC6F}"/>
              </a:ext>
            </a:extLst>
          </p:cNvPr>
          <p:cNvSpPr/>
          <p:nvPr/>
        </p:nvSpPr>
        <p:spPr>
          <a:xfrm>
            <a:off x="5690248" y="4659590"/>
            <a:ext cx="5777610" cy="50361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684FD-AE51-C415-5259-55328160DC1C}"/>
              </a:ext>
            </a:extLst>
          </p:cNvPr>
          <p:cNvSpPr txBox="1"/>
          <p:nvPr/>
        </p:nvSpPr>
        <p:spPr>
          <a:xfrm>
            <a:off x="5690247" y="4698954"/>
            <a:ext cx="583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series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BC7B64-86D3-A77B-2574-1AC452C0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5" y="5541108"/>
            <a:ext cx="5417872" cy="40185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786F908-A1EE-1C5C-FB09-7C9F6B365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" r="8762"/>
          <a:stretch/>
        </p:blipFill>
        <p:spPr>
          <a:xfrm>
            <a:off x="5800910" y="5754175"/>
            <a:ext cx="5628711" cy="34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0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50A72F9-199E-CB3B-26DF-6DC061664C42}"/>
              </a:ext>
            </a:extLst>
          </p:cNvPr>
          <p:cNvSpPr txBox="1"/>
          <p:nvPr/>
        </p:nvSpPr>
        <p:spPr>
          <a:xfrm>
            <a:off x="79515" y="4698954"/>
            <a:ext cx="460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701ED2-990E-FCCC-75FD-02EA576AD095}"/>
              </a:ext>
            </a:extLst>
          </p:cNvPr>
          <p:cNvSpPr/>
          <p:nvPr/>
        </p:nvSpPr>
        <p:spPr>
          <a:xfrm>
            <a:off x="119271" y="4659590"/>
            <a:ext cx="4569215" cy="334714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684FD-AE51-C415-5259-55328160DC1C}"/>
              </a:ext>
            </a:extLst>
          </p:cNvPr>
          <p:cNvSpPr txBox="1"/>
          <p:nvPr/>
        </p:nvSpPr>
        <p:spPr>
          <a:xfrm>
            <a:off x="4688486" y="4703371"/>
            <a:ext cx="4569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ImageSlider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B0476-5FA4-69AE-E865-E067EAEF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12" y="5208817"/>
            <a:ext cx="4002154" cy="27004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CD82FC-BD9D-94A1-C760-F147295AAEFF}"/>
              </a:ext>
            </a:extLst>
          </p:cNvPr>
          <p:cNvSpPr/>
          <p:nvPr/>
        </p:nvSpPr>
        <p:spPr>
          <a:xfrm>
            <a:off x="4688486" y="4659589"/>
            <a:ext cx="4569215" cy="334714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D1BB1-4FD3-5E2A-A32C-DE2AD65A5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03"/>
          <a:stretch/>
        </p:blipFill>
        <p:spPr>
          <a:xfrm>
            <a:off x="5392502" y="5269577"/>
            <a:ext cx="3343804" cy="25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7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2A8AA4-673D-5FAA-6357-08DE86C2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8" y="771907"/>
            <a:ext cx="3348885" cy="3360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7AE80-34F2-8B78-6E7F-C44A1B7C23D0}"/>
              </a:ext>
            </a:extLst>
          </p:cNvPr>
          <p:cNvSpPr txBox="1"/>
          <p:nvPr/>
        </p:nvSpPr>
        <p:spPr>
          <a:xfrm>
            <a:off x="103749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C3155F-CE9E-FE6B-E458-D205C447057C}"/>
              </a:ext>
            </a:extLst>
          </p:cNvPr>
          <p:cNvSpPr/>
          <p:nvPr/>
        </p:nvSpPr>
        <p:spPr>
          <a:xfrm>
            <a:off x="113648" y="17462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DDC79E-0A4B-A6C3-0E9C-CBEDFAE8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94" y="993296"/>
            <a:ext cx="3742055" cy="2917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D6B9FB-4CF8-65B5-DA7D-66983B4445C1}"/>
              </a:ext>
            </a:extLst>
          </p:cNvPr>
          <p:cNvSpPr/>
          <p:nvPr/>
        </p:nvSpPr>
        <p:spPr>
          <a:xfrm>
            <a:off x="3996531" y="174626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8AFFE-1278-9C36-8711-0BCDF60C05A7}"/>
              </a:ext>
            </a:extLst>
          </p:cNvPr>
          <p:cNvSpPr txBox="1"/>
          <p:nvPr/>
        </p:nvSpPr>
        <p:spPr>
          <a:xfrm>
            <a:off x="4020700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0D069-896C-57B0-28AB-F0677613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182" y="4735296"/>
            <a:ext cx="3817678" cy="353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269038-ACD1-104A-B4F9-85B3DA02E0FC}"/>
              </a:ext>
            </a:extLst>
          </p:cNvPr>
          <p:cNvSpPr/>
          <p:nvPr/>
        </p:nvSpPr>
        <p:spPr>
          <a:xfrm>
            <a:off x="3996531" y="4226528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8C276-ABED-55C6-B608-7981E55D593D}"/>
              </a:ext>
            </a:extLst>
          </p:cNvPr>
          <p:cNvSpPr txBox="1"/>
          <p:nvPr/>
        </p:nvSpPr>
        <p:spPr>
          <a:xfrm>
            <a:off x="4020700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Chord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2EB01C-EBE7-DAF1-CD46-BD01C05D80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760"/>
          <a:stretch/>
        </p:blipFill>
        <p:spPr>
          <a:xfrm>
            <a:off x="390628" y="4800026"/>
            <a:ext cx="3348885" cy="34101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8C67CA-02FC-2AE5-DCA6-133DBA7829D4}"/>
              </a:ext>
            </a:extLst>
          </p:cNvPr>
          <p:cNvSpPr/>
          <p:nvPr/>
        </p:nvSpPr>
        <p:spPr>
          <a:xfrm>
            <a:off x="116983" y="4228621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6D6FDF-4524-C32C-6C02-AE611A359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15" t="5730" b="82954"/>
          <a:stretch/>
        </p:blipFill>
        <p:spPr>
          <a:xfrm>
            <a:off x="440470" y="4513670"/>
            <a:ext cx="919626" cy="3858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446392-974B-8424-272F-64262A49771F}"/>
              </a:ext>
            </a:extLst>
          </p:cNvPr>
          <p:cNvSpPr txBox="1"/>
          <p:nvPr/>
        </p:nvSpPr>
        <p:spPr>
          <a:xfrm>
            <a:off x="103749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Heatmap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30E276-F3DC-7629-7ABA-FC2C4AE03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527" y="1136962"/>
            <a:ext cx="3546281" cy="26303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2AD331-EFAE-0A7F-155E-8898C97D338F}"/>
              </a:ext>
            </a:extLst>
          </p:cNvPr>
          <p:cNvSpPr/>
          <p:nvPr/>
        </p:nvSpPr>
        <p:spPr>
          <a:xfrm>
            <a:off x="7975178" y="174626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4720F-1EC9-7F6C-4AEE-AA82B4C7A93B}"/>
              </a:ext>
            </a:extLst>
          </p:cNvPr>
          <p:cNvSpPr txBox="1"/>
          <p:nvPr/>
        </p:nvSpPr>
        <p:spPr>
          <a:xfrm>
            <a:off x="7999346" y="216200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MovingBubbles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E94C0-B81F-D485-F164-13C38322A97C}"/>
              </a:ext>
            </a:extLst>
          </p:cNvPr>
          <p:cNvSpPr/>
          <p:nvPr/>
        </p:nvSpPr>
        <p:spPr>
          <a:xfrm>
            <a:off x="7975178" y="4226528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2F9D0-E17B-0BE1-1CEC-1D2AAB9417CF}"/>
              </a:ext>
            </a:extLst>
          </p:cNvPr>
          <p:cNvSpPr txBox="1"/>
          <p:nvPr/>
        </p:nvSpPr>
        <p:spPr>
          <a:xfrm>
            <a:off x="7999346" y="4251063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series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B7E65-DAF0-C9E9-9B5A-95A7DFD62C52}"/>
              </a:ext>
            </a:extLst>
          </p:cNvPr>
          <p:cNvSpPr/>
          <p:nvPr/>
        </p:nvSpPr>
        <p:spPr>
          <a:xfrm>
            <a:off x="4003763" y="8288133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C1043-05AD-29EE-48E7-B4F81789415A}"/>
              </a:ext>
            </a:extLst>
          </p:cNvPr>
          <p:cNvSpPr txBox="1"/>
          <p:nvPr/>
        </p:nvSpPr>
        <p:spPr>
          <a:xfrm>
            <a:off x="4020700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ImageSlider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4FD50-69FB-9718-6A42-66F5C9C15326}"/>
              </a:ext>
            </a:extLst>
          </p:cNvPr>
          <p:cNvSpPr/>
          <p:nvPr/>
        </p:nvSpPr>
        <p:spPr>
          <a:xfrm>
            <a:off x="124215" y="829022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71E215-8749-2FF9-0A23-8938D219E76E}"/>
              </a:ext>
            </a:extLst>
          </p:cNvPr>
          <p:cNvSpPr txBox="1"/>
          <p:nvPr/>
        </p:nvSpPr>
        <p:spPr>
          <a:xfrm>
            <a:off x="103749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49531-B48D-DF8F-2AC8-B89E9B9FCCE1}"/>
              </a:ext>
            </a:extLst>
          </p:cNvPr>
          <p:cNvSpPr/>
          <p:nvPr/>
        </p:nvSpPr>
        <p:spPr>
          <a:xfrm>
            <a:off x="7982410" y="8288133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DCA9F88-DF08-6ECD-6C21-849101C101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903"/>
          <a:stretch/>
        </p:blipFill>
        <p:spPr>
          <a:xfrm>
            <a:off x="4310119" y="8959075"/>
            <a:ext cx="3343804" cy="2578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39738-B088-0C92-6253-5CCBC7CB41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5" r="8762"/>
          <a:stretch/>
        </p:blipFill>
        <p:spPr>
          <a:xfrm>
            <a:off x="8069014" y="5342539"/>
            <a:ext cx="3783306" cy="232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5D103E-21F7-4875-088D-66BF3253E8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224"/>
          <a:stretch/>
        </p:blipFill>
        <p:spPr>
          <a:xfrm>
            <a:off x="307424" y="8959075"/>
            <a:ext cx="3515293" cy="2578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95457-B0C9-5508-AB42-289D9F642AB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1657"/>
          <a:stretch/>
        </p:blipFill>
        <p:spPr>
          <a:xfrm>
            <a:off x="8177001" y="8959075"/>
            <a:ext cx="3567333" cy="25788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F9F905-DBC8-22AF-022D-3AA6B3324818}"/>
              </a:ext>
            </a:extLst>
          </p:cNvPr>
          <p:cNvSpPr/>
          <p:nvPr/>
        </p:nvSpPr>
        <p:spPr>
          <a:xfrm>
            <a:off x="107932" y="12232453"/>
            <a:ext cx="11854551" cy="39258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CFF28-896E-C96E-A609-E127F75557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87" y="12380213"/>
            <a:ext cx="11432448" cy="3610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EB427-EADC-CBF9-2A9F-59CDE35F8750}"/>
              </a:ext>
            </a:extLst>
          </p:cNvPr>
          <p:cNvSpPr txBox="1"/>
          <p:nvPr/>
        </p:nvSpPr>
        <p:spPr>
          <a:xfrm>
            <a:off x="825039" y="12526616"/>
            <a:ext cx="107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Particles</a:t>
            </a:r>
            <a:endParaRPr lang="en-NL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1A5B6-DF5A-DBD4-6344-283A20AC76DE}"/>
              </a:ext>
            </a:extLst>
          </p:cNvPr>
          <p:cNvSpPr txBox="1"/>
          <p:nvPr/>
        </p:nvSpPr>
        <p:spPr>
          <a:xfrm>
            <a:off x="7999346" y="831266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1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D5E125-77A8-AA7F-9665-21CB5BF0B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9" y="9414686"/>
            <a:ext cx="3684873" cy="2210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7AE80-34F2-8B78-6E7F-C44A1B7C23D0}"/>
              </a:ext>
            </a:extLst>
          </p:cNvPr>
          <p:cNvSpPr txBox="1"/>
          <p:nvPr/>
        </p:nvSpPr>
        <p:spPr>
          <a:xfrm>
            <a:off x="135319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C3155F-CE9E-FE6B-E458-D205C447057C}"/>
              </a:ext>
            </a:extLst>
          </p:cNvPr>
          <p:cNvSpPr/>
          <p:nvPr/>
        </p:nvSpPr>
        <p:spPr>
          <a:xfrm>
            <a:off x="145218" y="229839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DDC79E-0A4B-A6C3-0E9C-CBEDFAE8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08" y="910118"/>
            <a:ext cx="3742055" cy="2917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D6B9FB-4CF8-65B5-DA7D-66983B4445C1}"/>
              </a:ext>
            </a:extLst>
          </p:cNvPr>
          <p:cNvSpPr/>
          <p:nvPr/>
        </p:nvSpPr>
        <p:spPr>
          <a:xfrm>
            <a:off x="4028101" y="229840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A8AFFE-1278-9C36-8711-0BCDF60C05A7}"/>
              </a:ext>
            </a:extLst>
          </p:cNvPr>
          <p:cNvSpPr txBox="1"/>
          <p:nvPr/>
        </p:nvSpPr>
        <p:spPr>
          <a:xfrm>
            <a:off x="4052270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Sankey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80D069-896C-57B0-28AB-F0677613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396" y="4782771"/>
            <a:ext cx="3817678" cy="35395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269038-ACD1-104A-B4F9-85B3DA02E0FC}"/>
              </a:ext>
            </a:extLst>
          </p:cNvPr>
          <p:cNvSpPr/>
          <p:nvPr/>
        </p:nvSpPr>
        <p:spPr>
          <a:xfrm>
            <a:off x="4028101" y="4281742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8C276-ABED-55C6-B608-7981E55D593D}"/>
              </a:ext>
            </a:extLst>
          </p:cNvPr>
          <p:cNvSpPr txBox="1"/>
          <p:nvPr/>
        </p:nvSpPr>
        <p:spPr>
          <a:xfrm>
            <a:off x="4052270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Chord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8C67CA-02FC-2AE5-DCA6-133DBA7829D4}"/>
              </a:ext>
            </a:extLst>
          </p:cNvPr>
          <p:cNvSpPr/>
          <p:nvPr/>
        </p:nvSpPr>
        <p:spPr>
          <a:xfrm>
            <a:off x="148553" y="4283835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46392-974B-8424-272F-64262A49771F}"/>
              </a:ext>
            </a:extLst>
          </p:cNvPr>
          <p:cNvSpPr txBox="1"/>
          <p:nvPr/>
        </p:nvSpPr>
        <p:spPr>
          <a:xfrm>
            <a:off x="135319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Heatmap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2AD331-EFAE-0A7F-155E-8898C97D338F}"/>
              </a:ext>
            </a:extLst>
          </p:cNvPr>
          <p:cNvSpPr/>
          <p:nvPr/>
        </p:nvSpPr>
        <p:spPr>
          <a:xfrm>
            <a:off x="8006748" y="229840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4720F-1EC9-7F6C-4AEE-AA82B4C7A93B}"/>
              </a:ext>
            </a:extLst>
          </p:cNvPr>
          <p:cNvSpPr txBox="1"/>
          <p:nvPr/>
        </p:nvSpPr>
        <p:spPr>
          <a:xfrm>
            <a:off x="8027195" y="271414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MovingBubbles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E94C0-B81F-D485-F164-13C38322A97C}"/>
              </a:ext>
            </a:extLst>
          </p:cNvPr>
          <p:cNvSpPr/>
          <p:nvPr/>
        </p:nvSpPr>
        <p:spPr>
          <a:xfrm>
            <a:off x="8006748" y="4281742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52F9D0-E17B-0BE1-1CEC-1D2AAB9417CF}"/>
              </a:ext>
            </a:extLst>
          </p:cNvPr>
          <p:cNvSpPr txBox="1"/>
          <p:nvPr/>
        </p:nvSpPr>
        <p:spPr>
          <a:xfrm>
            <a:off x="8027195" y="430627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TimeSeries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3B7E65-DAF0-C9E9-9B5A-95A7DFD62C52}"/>
              </a:ext>
            </a:extLst>
          </p:cNvPr>
          <p:cNvSpPr/>
          <p:nvPr/>
        </p:nvSpPr>
        <p:spPr>
          <a:xfrm>
            <a:off x="4035333" y="8343347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C1043-05AD-29EE-48E7-B4F81789415A}"/>
              </a:ext>
            </a:extLst>
          </p:cNvPr>
          <p:cNvSpPr txBox="1"/>
          <p:nvPr/>
        </p:nvSpPr>
        <p:spPr>
          <a:xfrm>
            <a:off x="4052270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ImageSlider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E4FD50-69FB-9718-6A42-66F5C9C15326}"/>
              </a:ext>
            </a:extLst>
          </p:cNvPr>
          <p:cNvSpPr/>
          <p:nvPr/>
        </p:nvSpPr>
        <p:spPr>
          <a:xfrm>
            <a:off x="155785" y="8345439"/>
            <a:ext cx="3882887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71E215-8749-2FF9-0A23-8938D219E76E}"/>
              </a:ext>
            </a:extLst>
          </p:cNvPr>
          <p:cNvSpPr txBox="1"/>
          <p:nvPr/>
        </p:nvSpPr>
        <p:spPr>
          <a:xfrm>
            <a:off x="135319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Scatter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F49531-B48D-DF8F-2AC8-B89E9B9FCCE1}"/>
              </a:ext>
            </a:extLst>
          </p:cNvPr>
          <p:cNvSpPr/>
          <p:nvPr/>
        </p:nvSpPr>
        <p:spPr>
          <a:xfrm>
            <a:off x="8013980" y="8343347"/>
            <a:ext cx="3980072" cy="405399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" name="Picture 2" descr="A picture containing text, monitor, indoor, star&#10;&#10;Description automatically generated">
            <a:extLst>
              <a:ext uri="{FF2B5EF4-FFF2-40B4-BE49-F238E27FC236}">
                <a16:creationId xmlns:a16="http://schemas.microsoft.com/office/drawing/2014/main" id="{37F1A4C0-0B4A-16FC-5581-C27BA18FF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39" y="9274644"/>
            <a:ext cx="3094193" cy="2490314"/>
          </a:xfrm>
          <a:prstGeom prst="rect">
            <a:avLst/>
          </a:prstGeom>
        </p:spPr>
      </p:pic>
      <p:pic>
        <p:nvPicPr>
          <p:cNvPr id="10" name="Picture 9" descr="Chart, line chart">
            <a:extLst>
              <a:ext uri="{FF2B5EF4-FFF2-40B4-BE49-F238E27FC236}">
                <a16:creationId xmlns:a16="http://schemas.microsoft.com/office/drawing/2014/main" id="{D6CC8F4E-290D-7668-9E7D-F2E9F644C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41" y="5516573"/>
            <a:ext cx="3808875" cy="2071978"/>
          </a:xfrm>
          <a:prstGeom prst="rect">
            <a:avLst/>
          </a:prstGeom>
        </p:spPr>
      </p:pic>
      <p:pic>
        <p:nvPicPr>
          <p:cNvPr id="27" name="Picture 26" descr="Chart, scatter chart">
            <a:extLst>
              <a:ext uri="{FF2B5EF4-FFF2-40B4-BE49-F238E27FC236}">
                <a16:creationId xmlns:a16="http://schemas.microsoft.com/office/drawing/2014/main" id="{1D75307B-3F27-3422-9F4D-22AE00932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02" y="992485"/>
            <a:ext cx="3627553" cy="2752952"/>
          </a:xfrm>
          <a:prstGeom prst="rect">
            <a:avLst/>
          </a:prstGeom>
        </p:spPr>
      </p:pic>
      <p:pic>
        <p:nvPicPr>
          <p:cNvPr id="37" name="Picture 36" descr="Chart, scatter chart">
            <a:extLst>
              <a:ext uri="{FF2B5EF4-FFF2-40B4-BE49-F238E27FC236}">
                <a16:creationId xmlns:a16="http://schemas.microsoft.com/office/drawing/2014/main" id="{C6A91650-A8AD-FEB6-8BEB-85B582195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8" y="5159079"/>
            <a:ext cx="3713615" cy="2786966"/>
          </a:xfrm>
          <a:prstGeom prst="rect">
            <a:avLst/>
          </a:prstGeom>
        </p:spPr>
      </p:pic>
      <p:pic>
        <p:nvPicPr>
          <p:cNvPr id="41" name="Picture 40" descr="Chart, scatter chart">
            <a:extLst>
              <a:ext uri="{FF2B5EF4-FFF2-40B4-BE49-F238E27FC236}">
                <a16:creationId xmlns:a16="http://schemas.microsoft.com/office/drawing/2014/main" id="{A29AE39B-279E-4DF5-639B-7071ABE4CB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3" y="1034315"/>
            <a:ext cx="3617265" cy="2669292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A09CD30-C50B-8496-D8D9-4C4BF0E3F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642" y="9498230"/>
            <a:ext cx="3684873" cy="20431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04055B-E70E-DA08-06FE-A74EB06EECB4}"/>
              </a:ext>
            </a:extLst>
          </p:cNvPr>
          <p:cNvSpPr/>
          <p:nvPr/>
        </p:nvSpPr>
        <p:spPr>
          <a:xfrm>
            <a:off x="165176" y="12402859"/>
            <a:ext cx="11854551" cy="3925804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E862B4A-A08E-BD42-66E1-1D9BA05129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33" y="12679347"/>
            <a:ext cx="9129206" cy="3450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20F7B-67DC-E2AE-0363-39FC23E391A5}"/>
              </a:ext>
            </a:extLst>
          </p:cNvPr>
          <p:cNvSpPr txBox="1"/>
          <p:nvPr/>
        </p:nvSpPr>
        <p:spPr>
          <a:xfrm>
            <a:off x="960772" y="12878195"/>
            <a:ext cx="10762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Particles</a:t>
            </a:r>
            <a:endParaRPr lang="en-NL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E7514-863A-4B43-4E31-3A64438F05A3}"/>
              </a:ext>
            </a:extLst>
          </p:cNvPr>
          <p:cNvSpPr txBox="1"/>
          <p:nvPr/>
        </p:nvSpPr>
        <p:spPr>
          <a:xfrm>
            <a:off x="8027195" y="8386407"/>
            <a:ext cx="392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Violin</a:t>
            </a:r>
            <a:endParaRPr lang="en-NL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1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371C2-D86B-5DAE-6DF2-8A00734E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45" y="4817653"/>
            <a:ext cx="8535789" cy="87014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460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0ED07-F250-A36B-9892-7284946EC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" r="8762"/>
          <a:stretch/>
        </p:blipFill>
        <p:spPr>
          <a:xfrm>
            <a:off x="168678" y="4848334"/>
            <a:ext cx="11685287" cy="71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0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466DA-9CF8-C3EA-F3C0-42EC9733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7448"/>
            <a:ext cx="11042690" cy="86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8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268828-59B5-912F-DC61-415219A6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7" y="4869895"/>
            <a:ext cx="5747566" cy="427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B92FA1-513E-742C-BE21-90333444A4B0}"/>
              </a:ext>
            </a:extLst>
          </p:cNvPr>
          <p:cNvSpPr txBox="1"/>
          <p:nvPr/>
        </p:nvSpPr>
        <p:spPr>
          <a:xfrm>
            <a:off x="211685" y="45005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6480A-2BC2-6C4A-4902-0D9D575D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258" y="4869896"/>
            <a:ext cx="5694058" cy="4244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5068D-0E80-C796-B27C-925AC192019B}"/>
              </a:ext>
            </a:extLst>
          </p:cNvPr>
          <p:cNvSpPr txBox="1"/>
          <p:nvPr/>
        </p:nvSpPr>
        <p:spPr>
          <a:xfrm>
            <a:off x="6216439" y="45005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4EF4C-7E63-3D49-DFE4-8DCF58971984}"/>
              </a:ext>
            </a:extLst>
          </p:cNvPr>
          <p:cNvSpPr txBox="1"/>
          <p:nvPr/>
        </p:nvSpPr>
        <p:spPr>
          <a:xfrm>
            <a:off x="2216159" y="6329362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Length=1</a:t>
            </a:r>
            <a:endParaRPr lang="en-NL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4F430-45D9-894D-A4EE-5C8A918A9EDD}"/>
              </a:ext>
            </a:extLst>
          </p:cNvPr>
          <p:cNvSpPr txBox="1"/>
          <p:nvPr/>
        </p:nvSpPr>
        <p:spPr>
          <a:xfrm>
            <a:off x="4116828" y="6329363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6B7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Length=1</a:t>
            </a:r>
            <a:endParaRPr lang="en-NL" dirty="0">
              <a:solidFill>
                <a:srgbClr val="76B7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FDD25D-E290-A45D-B2F5-6B6F643D169E}"/>
              </a:ext>
            </a:extLst>
          </p:cNvPr>
          <p:cNvSpPr txBox="1"/>
          <p:nvPr/>
        </p:nvSpPr>
        <p:spPr>
          <a:xfrm>
            <a:off x="454722" y="7788798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8E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Length=1</a:t>
            </a:r>
            <a:endParaRPr lang="en-NL" dirty="0">
              <a:solidFill>
                <a:srgbClr val="F28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4FF45-DEAC-1C93-E571-54D696CA539C}"/>
              </a:ext>
            </a:extLst>
          </p:cNvPr>
          <p:cNvSpPr txBox="1"/>
          <p:nvPr/>
        </p:nvSpPr>
        <p:spPr>
          <a:xfrm>
            <a:off x="454721" y="494199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E79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4E79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868BF1-4163-1A22-B642-28FE30085E96}"/>
              </a:ext>
            </a:extLst>
          </p:cNvPr>
          <p:cNvSpPr txBox="1"/>
          <p:nvPr/>
        </p:nvSpPr>
        <p:spPr>
          <a:xfrm>
            <a:off x="4751952" y="8671668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C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EDC9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8FE67-0469-B676-CBB6-154C22418748}"/>
              </a:ext>
            </a:extLst>
          </p:cNvPr>
          <p:cNvSpPr txBox="1"/>
          <p:nvPr/>
        </p:nvSpPr>
        <p:spPr>
          <a:xfrm>
            <a:off x="4751952" y="494199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A1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59A1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01947-600C-2B23-75DD-6BD571A4D6E4}"/>
              </a:ext>
            </a:extLst>
          </p:cNvPr>
          <p:cNvSpPr txBox="1"/>
          <p:nvPr/>
        </p:nvSpPr>
        <p:spPr>
          <a:xfrm>
            <a:off x="8220570" y="6329363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Length=1</a:t>
            </a:r>
            <a:endParaRPr lang="en-NL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5090F-98DD-A5AE-9092-E00D1CAA231F}"/>
              </a:ext>
            </a:extLst>
          </p:cNvPr>
          <p:cNvSpPr txBox="1"/>
          <p:nvPr/>
        </p:nvSpPr>
        <p:spPr>
          <a:xfrm>
            <a:off x="10121237" y="6329362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6B7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Length=1</a:t>
            </a:r>
            <a:endParaRPr lang="en-NL" dirty="0">
              <a:solidFill>
                <a:srgbClr val="76B7B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05E81-CC06-A7BF-9510-B1AF3EC1EC21}"/>
              </a:ext>
            </a:extLst>
          </p:cNvPr>
          <p:cNvSpPr txBox="1"/>
          <p:nvPr/>
        </p:nvSpPr>
        <p:spPr>
          <a:xfrm>
            <a:off x="6375300" y="7028020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8E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F28E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AFD25-4681-222F-EDC9-F086793252D9}"/>
              </a:ext>
            </a:extLst>
          </p:cNvPr>
          <p:cNvSpPr txBox="1"/>
          <p:nvPr/>
        </p:nvSpPr>
        <p:spPr>
          <a:xfrm>
            <a:off x="6459132" y="494199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E79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4E79A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C91848-2408-BB0F-4545-5789F4D02F52}"/>
              </a:ext>
            </a:extLst>
          </p:cNvPr>
          <p:cNvSpPr txBox="1"/>
          <p:nvPr/>
        </p:nvSpPr>
        <p:spPr>
          <a:xfrm>
            <a:off x="10756361" y="8671667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C9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Length=3</a:t>
            </a:r>
            <a:endParaRPr lang="en-NL" dirty="0">
              <a:solidFill>
                <a:srgbClr val="EDC94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F89E9-178E-4205-7B30-E7939F8C7393}"/>
              </a:ext>
            </a:extLst>
          </p:cNvPr>
          <p:cNvSpPr txBox="1"/>
          <p:nvPr/>
        </p:nvSpPr>
        <p:spPr>
          <a:xfrm>
            <a:off x="10756361" y="4941996"/>
            <a:ext cx="1056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A1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Length=2</a:t>
            </a:r>
            <a:endParaRPr lang="en-NL" dirty="0">
              <a:solidFill>
                <a:srgbClr val="59A14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81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5021</TotalTime>
  <Words>68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playground</dc:creator>
  <cp:lastModifiedBy>playground</cp:lastModifiedBy>
  <cp:revision>26</cp:revision>
  <dcterms:created xsi:type="dcterms:W3CDTF">2022-02-18T15:51:53Z</dcterms:created>
  <dcterms:modified xsi:type="dcterms:W3CDTF">2022-09-13T17:07:43Z</dcterms:modified>
</cp:coreProperties>
</file>